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4FDF-87FE-4712-A52E-BAA831C720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B7C4-CE51-4F9A-85CA-7211B9BB7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5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4FDF-87FE-4712-A52E-BAA831C720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B7C4-CE51-4F9A-85CA-7211B9BB7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9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4FDF-87FE-4712-A52E-BAA831C720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B7C4-CE51-4F9A-85CA-7211B9BB7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1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4FDF-87FE-4712-A52E-BAA831C720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B7C4-CE51-4F9A-85CA-7211B9BB7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8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4FDF-87FE-4712-A52E-BAA831C720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B7C4-CE51-4F9A-85CA-7211B9BB7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62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4FDF-87FE-4712-A52E-BAA831C720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B7C4-CE51-4F9A-85CA-7211B9BB7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5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4FDF-87FE-4712-A52E-BAA831C720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B7C4-CE51-4F9A-85CA-7211B9BB7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37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4FDF-87FE-4712-A52E-BAA831C720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B7C4-CE51-4F9A-85CA-7211B9BB7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4FDF-87FE-4712-A52E-BAA831C720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B7C4-CE51-4F9A-85CA-7211B9BB7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7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4FDF-87FE-4712-A52E-BAA831C720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B7C4-CE51-4F9A-85CA-7211B9BB7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6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4FDF-87FE-4712-A52E-BAA831C720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B7C4-CE51-4F9A-85CA-7211B9BB7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7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84FDF-87FE-4712-A52E-BAA831C720D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0B7C4-CE51-4F9A-85CA-7211B9BB7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0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918648" cy="64807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ПАМЯТНИКИ ПОБЕДЫ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512168"/>
          </a:xfrm>
        </p:spPr>
        <p:txBody>
          <a:bodyPr>
            <a:normAutofit/>
          </a:bodyPr>
          <a:lstStyle/>
          <a:p>
            <a:pPr algn="l"/>
            <a:r>
              <a:rPr lang="ru-RU" sz="2600" b="1" i="1" dirty="0" smtClean="0">
                <a:solidFill>
                  <a:schemeClr val="tx1"/>
                </a:solidFill>
              </a:rPr>
              <a:t>Выполнила: воспитатель Папонова О. Ф.</a:t>
            </a:r>
          </a:p>
          <a:p>
            <a:pPr algn="l"/>
            <a:r>
              <a:rPr lang="ru-RU" sz="2600" b="1" i="1" dirty="0" smtClean="0">
                <a:solidFill>
                  <a:schemeClr val="tx1"/>
                </a:solidFill>
              </a:rPr>
              <a:t>МБДОУ «Детский сад комбинированного вида № 143»</a:t>
            </a:r>
          </a:p>
          <a:p>
            <a:endParaRPr lang="ru-RU" dirty="0"/>
          </a:p>
        </p:txBody>
      </p:sp>
      <p:pic>
        <p:nvPicPr>
          <p:cNvPr id="6146" name="Picture 2" descr="https://b1.culture.ru/c/606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904656" cy="3932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88632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Цели:</a:t>
            </a:r>
            <a:r>
              <a:rPr lang="ru-RU" sz="2800" dirty="0"/>
              <a:t> развивать у детей чувство патриотизма.</a:t>
            </a:r>
            <a:br>
              <a:rPr lang="ru-RU" sz="2800" dirty="0"/>
            </a:br>
            <a:r>
              <a:rPr lang="ru-RU" sz="2800" b="1" dirty="0"/>
              <a:t>Задачи: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1</a:t>
            </a:r>
            <a:r>
              <a:rPr lang="ru-RU" sz="2800" dirty="0" smtClean="0"/>
              <a:t>. </a:t>
            </a:r>
            <a:r>
              <a:rPr lang="ru-RU" sz="2800" dirty="0"/>
              <a:t>Познакомить с героями Великой Отечественной войны, с памятниками.</a:t>
            </a:r>
            <a:br>
              <a:rPr lang="ru-RU" sz="2800" dirty="0"/>
            </a:br>
            <a:r>
              <a:rPr lang="ru-RU" sz="2800" dirty="0" smtClean="0"/>
              <a:t>2. </a:t>
            </a:r>
            <a:r>
              <a:rPr lang="ru-RU" sz="2800" dirty="0"/>
              <a:t>Показать героизм советских людей, солдат, проявленный в сражении за Воронеж.</a:t>
            </a:r>
            <a:br>
              <a:rPr lang="ru-RU" sz="2800" dirty="0"/>
            </a:br>
            <a:r>
              <a:rPr lang="ru-RU" sz="2800" dirty="0" smtClean="0"/>
              <a:t>3. </a:t>
            </a:r>
            <a:r>
              <a:rPr lang="ru-RU" sz="2800" dirty="0"/>
              <a:t>Воспитывать гордость за свой город, любовь к Родине, своему народу.</a:t>
            </a:r>
            <a:br>
              <a:rPr lang="ru-RU" sz="2800" dirty="0"/>
            </a:br>
            <a:r>
              <a:rPr lang="ru-RU" sz="2800" dirty="0"/>
              <a:t>4</a:t>
            </a:r>
            <a:r>
              <a:rPr lang="ru-RU" sz="2800" dirty="0" smtClean="0"/>
              <a:t>. </a:t>
            </a:r>
            <a:r>
              <a:rPr lang="ru-RU" sz="2800" dirty="0"/>
              <a:t>Развивать память, сообразительность, способность рассуждать, высказывать свое мнение.</a:t>
            </a:r>
            <a:br>
              <a:rPr lang="ru-RU" sz="2800" dirty="0"/>
            </a:br>
            <a:r>
              <a:rPr lang="ru-RU" sz="2800" dirty="0" smtClean="0"/>
              <a:t>5. </a:t>
            </a:r>
            <a:r>
              <a:rPr lang="ru-RU" sz="2800" dirty="0"/>
              <a:t>Развивать навыки речевого общения.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44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Много лет назад закончилась Великая Отечественная война, но до сих пор память о тех тяжелых днях жива в наших сердцах. Фашистские войска ворвались в </a:t>
            </a:r>
            <a:r>
              <a:rPr lang="ru-RU" b="1" dirty="0"/>
              <a:t>город Воронеж 6 июля 1942 года</a:t>
            </a:r>
            <a:r>
              <a:rPr lang="ru-RU" dirty="0"/>
              <a:t>. Борьба шла за каждую улицу, за каждый дом. На протяжении 212 дней территория </a:t>
            </a:r>
            <a:r>
              <a:rPr lang="ru-RU" b="1" dirty="0"/>
              <a:t>города</a:t>
            </a:r>
            <a:r>
              <a:rPr lang="ru-RU" dirty="0"/>
              <a:t> была разделена линией фронта на две части.</a:t>
            </a:r>
          </a:p>
          <a:p>
            <a:r>
              <a:rPr lang="ru-RU" b="1" dirty="0" smtClean="0"/>
              <a:t>Город</a:t>
            </a:r>
            <a:r>
              <a:rPr lang="ru-RU" dirty="0"/>
              <a:t> был практически разрушен. </a:t>
            </a:r>
          </a:p>
        </p:txBody>
      </p:sp>
      <p:pic>
        <p:nvPicPr>
          <p:cNvPr id="1026" name="Picture 2" descr="https://bravo-voronezh.ru/wp-content/uploads/2018/03/demontazh-ramyatnika-Leninu-v-Voronezhe-1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2" y="2060848"/>
            <a:ext cx="4102092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1.culture.ru/c/6323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04" y="2060848"/>
            <a:ext cx="4735520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Чижовский плацдарм.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35283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На Чижовском плацдарме солдаты стоят</a:t>
            </a:r>
          </a:p>
          <a:p>
            <a:r>
              <a:rPr lang="ru-RU" sz="2000" b="1" i="1" dirty="0"/>
              <a:t>И бессрочен гранитный их строй!</a:t>
            </a:r>
          </a:p>
          <a:p>
            <a:r>
              <a:rPr lang="ru-RU" sz="2000" b="1" i="1" dirty="0"/>
              <a:t>И тяжел этот взгляд, обращенный назад-</a:t>
            </a:r>
          </a:p>
          <a:p>
            <a:r>
              <a:rPr lang="ru-RU" sz="2000" b="1" i="1" dirty="0"/>
              <a:t>В бесконечный их сорок второй…</a:t>
            </a:r>
          </a:p>
          <a:p>
            <a:r>
              <a:rPr lang="ru-RU" sz="2000" b="1" i="1" dirty="0"/>
              <a:t>Обгорелое взгорье, Чижовский плацдарм,</a:t>
            </a:r>
          </a:p>
          <a:p>
            <a:r>
              <a:rPr lang="ru-RU" sz="2000" b="1" i="1" dirty="0"/>
              <a:t>Пир железа! Живому - не жить.</a:t>
            </a:r>
          </a:p>
          <a:p>
            <a:r>
              <a:rPr lang="ru-RU" sz="2000" b="1" i="1" u="sng" dirty="0"/>
              <a:t>Но приказ усеченным усталым полкам</a:t>
            </a:r>
            <a:r>
              <a:rPr lang="ru-RU" sz="2000" b="1" i="1" dirty="0"/>
              <a:t>:</a:t>
            </a:r>
          </a:p>
          <a:p>
            <a:r>
              <a:rPr lang="ru-RU" sz="2000" b="1" i="1" dirty="0"/>
              <a:t>Удержать! Устоять! Победить!</a:t>
            </a:r>
          </a:p>
        </p:txBody>
      </p:sp>
      <p:pic>
        <p:nvPicPr>
          <p:cNvPr id="2050" name="Picture 2" descr="https://www.infovoronezh.ru/images/News/1471593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03" y="1628800"/>
            <a:ext cx="5376597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2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7404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славы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vestivrn.ru/i/ab/ab882a9ac04d2318c667618066100c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24022"/>
            <a:ext cx="8856984" cy="3873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692697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Мемориальный </a:t>
            </a:r>
            <a:r>
              <a:rPr lang="ru-RU" b="1" i="1" dirty="0"/>
              <a:t>комплекс на братской могиле воинов </a:t>
            </a:r>
            <a:r>
              <a:rPr lang="ru-RU" b="1" i="1" dirty="0" smtClean="0"/>
              <a:t>Советской Армии, </a:t>
            </a:r>
            <a:r>
              <a:rPr lang="ru-RU" b="1" i="1" dirty="0"/>
              <a:t>погибших в боях за </a:t>
            </a:r>
            <a:r>
              <a:rPr lang="ru-RU" b="1" i="1" dirty="0" smtClean="0"/>
              <a:t>Воронеж</a:t>
            </a:r>
            <a:r>
              <a:rPr lang="ru-RU" b="1" i="1" dirty="0"/>
              <a:t> во время Великой Отечественной войны в 1942—1943 </a:t>
            </a:r>
            <a:r>
              <a:rPr lang="ru-RU" b="1" i="1" dirty="0" smtClean="0"/>
              <a:t>годах. </a:t>
            </a:r>
            <a:r>
              <a:rPr lang="ru-RU" b="1" i="1" dirty="0"/>
              <a:t>В братской могиле воинов схоронено около 10 тыс. </a:t>
            </a:r>
            <a:r>
              <a:rPr lang="ru-RU" b="1" i="1" dirty="0" smtClean="0"/>
              <a:t>человек. 7 </a:t>
            </a:r>
            <a:r>
              <a:rPr lang="ru-RU" b="1" i="1" dirty="0"/>
              <a:t>мая 2009 года у Памятника Славы были перезахоронены останки </a:t>
            </a:r>
            <a:r>
              <a:rPr lang="ru-RU" b="1" i="1" dirty="0" smtClean="0"/>
              <a:t>генерала</a:t>
            </a:r>
            <a:r>
              <a:rPr lang="ru-RU" b="1" i="1" dirty="0"/>
              <a:t> А. И. Лизюкова, погибшего на территории </a:t>
            </a:r>
            <a:r>
              <a:rPr lang="ru-RU" b="1" i="1" dirty="0" smtClean="0"/>
              <a:t>Воронежской области</a:t>
            </a:r>
            <a:r>
              <a:rPr lang="ru-RU" b="1" i="1" dirty="0"/>
              <a:t> в годы Великой Отечественной войны более полувека </a:t>
            </a:r>
            <a:r>
              <a:rPr lang="ru-RU" b="1" i="1" dirty="0" smtClean="0"/>
              <a:t>назад. </a:t>
            </a:r>
            <a:r>
              <a:rPr lang="ru-RU" b="1" i="1" dirty="0"/>
              <a:t>Там же захоронены останки еще семи неизвестных солдат, найденных поблизости от А.И. </a:t>
            </a:r>
            <a:r>
              <a:rPr lang="ru-RU" b="1" i="1" dirty="0" smtClean="0"/>
              <a:t>Лизюкова.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7077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Песчаный лог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s://static.mk.ru/upload/entities/2019/08/26/15/articles/facebookPicture/b2/d2/63/ba/81fd61907d2d7e44f20050fa62b78f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524" y="1268760"/>
            <a:ext cx="4684072" cy="5040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3" y="1268758"/>
            <a:ext cx="42070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Мемориальный </a:t>
            </a:r>
            <a:r>
              <a:rPr lang="ru-RU" b="1" i="1" dirty="0"/>
              <a:t>комплекс в Воронеже, место захоронения людей, </a:t>
            </a:r>
            <a:r>
              <a:rPr lang="ru-RU" b="1" i="1" dirty="0" smtClean="0"/>
              <a:t>расстрелянных </a:t>
            </a:r>
            <a:r>
              <a:rPr lang="ru-RU" b="1" i="1" dirty="0"/>
              <a:t>нацистскими войсками во Вторую мировую войну, сооружён в 1975 году.</a:t>
            </a:r>
          </a:p>
          <a:p>
            <a:r>
              <a:rPr lang="ru-RU" b="1" i="1" dirty="0"/>
              <a:t>Захоронены 450 мирных жителей и советских военнопленных, в том числе 35 детей, которые были расстреляны нацистами в августе 1942 года при оккупации правобережной части города. Большинство погибших — больные и раненые. Возможно, что 90 человек были привезены в лог уже мертвыми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018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победы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s://opt-1399009.ssl.1c-bitrix-cdn.ru/upload/iblock/289/2899acf28529d082a23f5fdbba7d070f.jpg?15646130301758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823" y="1786204"/>
            <a:ext cx="5740929" cy="43070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268760"/>
            <a:ext cx="30903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Площадь Победы и мемориальный комплекс на ней созданы в честь защитников Воронежа, сражавшихся за город в 1942—1943 гг</a:t>
            </a:r>
            <a:r>
              <a:rPr lang="ru-RU" sz="1600" b="1" i="1" dirty="0" smtClean="0"/>
              <a:t>.</a:t>
            </a:r>
            <a:r>
              <a:rPr lang="ru-RU" sz="1600" b="1" i="1" dirty="0"/>
              <a:t> Он изображает двенадцать фигур, представляющих солдат всех родов войск Советской Армии, </a:t>
            </a:r>
            <a:r>
              <a:rPr lang="ru-RU" sz="1600" b="1" i="1" dirty="0" smtClean="0"/>
              <a:t>народных ополченцев</a:t>
            </a:r>
            <a:r>
              <a:rPr lang="ru-RU" sz="1600" b="1" i="1" dirty="0"/>
              <a:t>, партизан (офицер, девушка-санинструктор, автоматчик, лётчик, морской пехотинец и танкист) и тех, на чьи плечи легли все тяготы войны в тылу: женщина с младенцем, рабочий со знаменем, рабочая, колхозница и девушка-комсомолка. Перед памятником горит Вечный </a:t>
            </a:r>
            <a:r>
              <a:rPr lang="ru-RU" sz="1600" b="1" i="1" dirty="0" smtClean="0"/>
              <a:t>огонь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708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4715" y="404664"/>
            <a:ext cx="52383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Мы в городе славном родились с тобой.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Мы помним всегда, что наш город – герой.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Холодной зимой, в кольце огневом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Он выстоял в битве жестокой с врагом.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Есть в городе нашем проспектов немало,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В честь маршалов названных и генералов,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Защитников доблестных, смелых, отважных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И улицы эти знает здесь каждый.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Маршала Жукова и Лизюкова,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Улица есть лейтенанта Цветкова,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Защитников Бреста – бесстрашных бойцов,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Славных героев – Сибиряков.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Наш город они от врага защитили,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И мы имена их, друзья, не забыли!</a:t>
            </a:r>
          </a:p>
        </p:txBody>
      </p:sp>
    </p:spTree>
    <p:extLst>
      <p:ext uri="{BB962C8B-B14F-4D97-AF65-F5344CB8AC3E}">
        <p14:creationId xmlns:p14="http://schemas.microsoft.com/office/powerpoint/2010/main" val="3858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116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ПАМЯТНИКИ ПОБЕДЫ.</vt:lpstr>
      <vt:lpstr>Цели: развивать у детей чувство патриотизма. Задачи: 1. Познакомить с героями Великой Отечественной войны, с памятниками. 2. Показать героизм советских людей, солдат, проявленный в сражении за Воронеж. 3. Воспитывать гордость за свой город, любовь к Родине, своему народу. 4. Развивать память, сообразительность, способность рассуждать, высказывать свое мнение. 5. Развивать навыки речевого общения. </vt:lpstr>
      <vt:lpstr>Презентация PowerPoint</vt:lpstr>
      <vt:lpstr>Чижовский плацдарм.</vt:lpstr>
      <vt:lpstr>Памятник славы</vt:lpstr>
      <vt:lpstr>Песчаный лог</vt:lpstr>
      <vt:lpstr>Площадь победы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ПОБЕДЫ.</dc:title>
  <dc:creator>александр</dc:creator>
  <cp:lastModifiedBy>александр</cp:lastModifiedBy>
  <cp:revision>8</cp:revision>
  <dcterms:created xsi:type="dcterms:W3CDTF">2020-04-26T11:29:55Z</dcterms:created>
  <dcterms:modified xsi:type="dcterms:W3CDTF">2021-04-13T12:39:48Z</dcterms:modified>
</cp:coreProperties>
</file>